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56" r:id="rId3"/>
    <p:sldId id="264" r:id="rId4"/>
    <p:sldId id="259" r:id="rId5"/>
    <p:sldId id="266" r:id="rId6"/>
    <p:sldId id="265" r:id="rId7"/>
    <p:sldId id="263" r:id="rId8"/>
    <p:sldId id="261" r:id="rId9"/>
    <p:sldId id="260" r:id="rId10"/>
    <p:sldId id="267" r:id="rId11"/>
    <p:sldId id="258" r:id="rId12"/>
    <p:sldId id="26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333"/>
    <p:restoredTop sz="78000"/>
  </p:normalViewPr>
  <p:slideViewPr>
    <p:cSldViewPr snapToGrid="0" snapToObjects="1">
      <p:cViewPr varScale="1">
        <p:scale>
          <a:sx n="50" d="100"/>
          <a:sy n="50" d="100"/>
        </p:scale>
        <p:origin x="200" y="168"/>
      </p:cViewPr>
      <p:guideLst/>
    </p:cSldViewPr>
  </p:slideViewPr>
  <p:notesTextViewPr>
    <p:cViewPr>
      <p:scale>
        <a:sx n="150" d="100"/>
        <a:sy n="150" d="100"/>
      </p:scale>
      <p:origin x="0" y="-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2BDF71-4E7C-B548-B0E3-A0F483E244F5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B360CF-CB7E-CB4E-BB9C-6B5BC40767F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7581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Relationship Id="rId3" Type="http://schemas.openxmlformats.org/officeDocument/2006/relationships/hyperlink" Target="http://baike.baidu.com/subview/5784548/12216829.htm" TargetMode="Externa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今天很有幸受到</a:t>
            </a:r>
            <a:r>
              <a:rPr kumimoji="1" lang="en-US" altLang="zh-CN" dirty="0" smtClean="0"/>
              <a:t>TED-ZJU</a:t>
            </a:r>
            <a:r>
              <a:rPr kumimoji="1" lang="zh-CN" altLang="en-US" dirty="0" smtClean="0"/>
              <a:t>的邀请，来给大家普及一下区块链的知识。先做一下自我介绍，本人现阶段在从事区块链领域的创业，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月份拿到了天使轮。。。。。。。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9582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区块链未来会重构大数据。所有的事情，从拿坡仑战争开始的人工获取信息手段，到中间的数据库发展，再到现在大家人手一部手机。以及从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IBM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深蓝电脑打败国际象棋大师到最近的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AlphaGo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打败围棋冠军李世乭。我们会发现，所有的人工智能、创新和价值都来自于数据和信息。数据和信息在哪里，价值和创新就从哪里产生。如果未来有大量的数据存在区块链里，那么所有的应用和创新都将基于区块链。区块链将重构大数据，成为一切的入口。基于这些区块数据的分析和挖掘，会再次进一步大量降低所有的成本。了解数据分析的人都知道，我们在做数据挖掘和数据分析时，有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80%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的时间成本或精力成本花费在有效数据的收集和数据清洗上。一旦有了区块链，就会大大减少这个成本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5551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接着我们脑洞大开一下，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《三体》这本小说，这部小说的作者刘慈欣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2015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获得了全球科幻小说的最高奖“雨果奖”。这本小说的原创性，是对人性的丑恶有非常深刻的认识，人类有太多的欺诈、伪善，主要是以文革为背景写的，文革期间的人与人之间的斗争处处可见，甚至于现在一些热播电视剧，像《甄嬛传》，《琅琊榜》大量的都是勾心斗角，好像中华文明这样的东西太多，不断循环，跳脱不出原有的限定模式。《三体》这本小说是说“三体人”的思想是完全透明的，互相之间交流完全无障碍。人类完全不能理解，说一个思想全透明的社会会产生怎样的政治和文化呢？难道你们没有计谋和伪装？三体人就回答说：“计谋和伪装是什么？”刘慈欣虚构出这样的三体人社会，比人类文明发达许多，到地球上来把地球人打得大败！显然作者的愿望是：人类如果不克服自己的弱点的话，将无法真正上升到一个更高的文明。</a:t>
            </a:r>
            <a:r>
              <a:rPr lang="zh-CN" altLang="zh-CN" dirty="0" smtClean="0">
                <a:effectLst/>
              </a:rPr>
              <a:t> </a:t>
            </a:r>
            <a:endParaRPr lang="zh-CN" altLang="en-US" dirty="0" smtClean="0">
              <a:effectLst/>
            </a:endParaRPr>
          </a:p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回到区块链技术本身，区块链是去中心化的，不可篡改的分布式帐簿；区块链网络中的每个节点是透明的，无法自行伪造；其思想与三体世界呈现的精神不谋而合。</a:t>
            </a:r>
            <a:r>
              <a:rPr lang="zh-CN" altLang="zh-CN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然而区块链能让地球人变成三体人吗？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完全有可能，我们可以应用脑机接口技术，将来人脑思考的信息，通过计算机可以直接读取出来；同时利用区块链分布式公正技术，建立一个透明的、没有伪装的、没有欺诈的智能决策过程；另外，区块链本身的共识主动性就是一个群体智能的概念，是指在一个共识群体中，个体单独行动的机制。在主动共识性的机制作用下，这个群体无需中枢控制系统，群体内部成员间也无需直接交流信息，个体为了实现自己的利益单独地、连续地相互修正和自我更新，从而逐步完善自己的生态环境，实现整体的利益最大化。</a:t>
            </a:r>
            <a:r>
              <a:rPr lang="zh-CN" altLang="zh-CN" dirty="0" smtClean="0">
                <a:effectLst/>
              </a:rPr>
              <a:t> 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6883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最后，我要说的是，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过去三十年，互联网技术造就了信息时代的变革。未来十年，区块链技术将造就价值互联网，开启一个全新的去中心化时代。这是我们团队的公众号，对区块链有兴趣的童鞋，可以关注一下，谢谢！！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618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sz="1600" dirty="0" smtClean="0"/>
              <a:t>首先，我们看这张图，很切合我今天讲的主题，这里面有两层含义，</a:t>
            </a:r>
            <a:r>
              <a:rPr kumimoji="1" lang="en-US" altLang="zh-CN" sz="1600" dirty="0" smtClean="0"/>
              <a:t>B</a:t>
            </a:r>
            <a:r>
              <a:rPr kumimoji="1" lang="zh-CN" altLang="en-US" sz="1600" dirty="0" smtClean="0"/>
              <a:t>代表</a:t>
            </a:r>
            <a:r>
              <a:rPr kumimoji="1" lang="en-US" altLang="zh-CN" sz="1600" dirty="0" smtClean="0"/>
              <a:t>Bitcoin</a:t>
            </a:r>
            <a:r>
              <a:rPr kumimoji="1" lang="zh-CN" altLang="en-US" sz="1600" dirty="0" smtClean="0"/>
              <a:t>比特币，也代表比特币背后的</a:t>
            </a:r>
            <a:r>
              <a:rPr kumimoji="1" lang="en-US" altLang="zh-CN" sz="1600" dirty="0" err="1" smtClean="0"/>
              <a:t>BlockChain</a:t>
            </a:r>
            <a:r>
              <a:rPr kumimoji="1" lang="zh-CN" altLang="en-US" sz="1600" dirty="0" smtClean="0"/>
              <a:t>区块链。</a:t>
            </a:r>
          </a:p>
          <a:p>
            <a:r>
              <a:rPr kumimoji="1" lang="zh-CN" altLang="en-US" sz="1600" dirty="0" smtClean="0"/>
              <a:t>在做的各位对比特币应该比较熟知，</a:t>
            </a:r>
            <a:r>
              <a:rPr kumimoji="1" lang="en-US" altLang="zh-CN" sz="1600" dirty="0" smtClean="0"/>
              <a:t>2013</a:t>
            </a:r>
            <a:r>
              <a:rPr kumimoji="1" lang="zh-CN" altLang="en-US" sz="1600" dirty="0" smtClean="0"/>
              <a:t>年比特币价格在短短四个月间从</a:t>
            </a:r>
            <a:r>
              <a:rPr kumimoji="1" lang="en-US" altLang="zh-CN" sz="1600" dirty="0" smtClean="0"/>
              <a:t>50</a:t>
            </a:r>
            <a:r>
              <a:rPr kumimoji="1" lang="zh-CN" altLang="en-US" sz="1600" dirty="0" smtClean="0"/>
              <a:t>美金到</a:t>
            </a:r>
            <a:r>
              <a:rPr kumimoji="1" lang="en-US" altLang="zh-CN" sz="1600" dirty="0" smtClean="0"/>
              <a:t>1300</a:t>
            </a:r>
            <a:r>
              <a:rPr kumimoji="1" lang="zh-CN" altLang="en-US" sz="1600" dirty="0" smtClean="0"/>
              <a:t>美金。央视</a:t>
            </a:r>
            <a:r>
              <a:rPr kumimoji="1" lang="en-US" altLang="zh-CN" sz="1600" dirty="0" smtClean="0"/>
              <a:t>2</a:t>
            </a:r>
            <a:r>
              <a:rPr kumimoji="1" lang="zh-CN" altLang="en-US" sz="1600" dirty="0" smtClean="0"/>
              <a:t>套也在大幅报道，央妈也出了很多政策，限制比特币交易。虽然比特币有争议，但其背后的区块链技术焕发出新的生命力。特别最近一年，华尔街日报、经济学人对区块链的报道非常频繁，基本上持正面看法。在这里我可以大胆预言，区块链将重新定义世界，将彻底改变目前的商业形态，特别商业领域的中介，典型的如房产中介，将会彻底被消灭。所以说大家将要去从事的行业，尽量避免从事未来会被机器搞掂的职业。</a:t>
            </a:r>
            <a:endParaRPr kumimoji="1" lang="zh-CN" altLang="en-US" sz="16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005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说到比特币，我们先介绍一下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比特币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的开发者兼创始者中本聪，是一位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1949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年出生的日裔美国人。听说这个人</a:t>
            </a:r>
            <a:r>
              <a:rPr lang="zh-CN" alt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是个宅男，他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爱好收集火车模型，职业生涯中有多处保密，曾为大型企业还有美国军方执行保密的工作。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2008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年中本聪在互联网上一个讨论信息加密的邮件组中发表了一篇文章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《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一种点对点的电子货币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》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，勾画了比特币系统的基本框架。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2009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年他为该系统建立了一个开放源代码项目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source project)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，正式宣告了比特币的诞生。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2010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日当比特币渐成气候时，他却悄然离去，从互联网上销声匿迹。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5021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再看看这张图，大家学过欧洲历史，就会想到拜占庭帝国。比特币的核心思想就是通过拜占庭将军问题建立共识机制。拜占庭帝国想要进攻一个强大的敌人，为此派出了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支军队去包围这个敌人。这个敌人虽不比拜占庭帝国，但也足以抵御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支常规拜占庭军队的同时袭击。基于一些原因，这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支军队不能集合在一起单点突破，必须在分开的包围状态下同时攻击。他们任一支军队单独进攻都毫无胜算，除非有至少</a:t>
            </a:r>
            <a:r>
              <a:rPr lang="en-US" altLang="zh-CN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6</a:t>
            </a:r>
            <a:r>
              <a:rPr lang="zh-CN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支军队同时袭击才能攻下敌国。他们分散在敌国的四周，依靠通信兵相互通信来协商进攻意向及进攻时间。困扰这些将军的问题是，他们不确定他们中是否有叛徒，叛徒可能擅自变更进攻意向或者进攻时间。在这种状态下，拜占庭将军们能否找到一种分布式的协议来让他们能够远程协商，从而赢取战斗？这就是著名的拜占庭将军问题。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7194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0"/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那么什么是区块链？简单的说，区块链是一种去中心化的、不可篡改的、可信的分布式账簿。</a:t>
            </a:r>
          </a:p>
          <a:p>
            <a:pPr latinLnBrk="0"/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区块链一致推荐的数据是一种高精度的信息技术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区块链是信息技术，可以把密集的、自由流动，由共识衍生的信息划分为三个层次。一级是垃圾信息，未增强的，未调制的数据；第二层是社交推荐数据，被社交网络同行推荐所丰富的数据元素；然后是第三级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——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区块链共识推荐的数据，拥有区块链上一致支持的、高精确度和高质量的数据，也是最高推荐水平。</a:t>
            </a:r>
          </a:p>
          <a:p>
            <a:pPr latinLnBrk="0"/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这种一致推荐的数据当然是来自群体的投票确认的，数据的质量依靠的是去中心化的投票系统，由无缝连接的自动执行机制来实现。</a:t>
            </a:r>
          </a:p>
          <a:p>
            <a:pPr latinLnBrk="0"/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很有可能，区块链恰恰就是可扩展的信息认证和验证机制，我认为它就是那个有必要扩大到全球，最终跨越行星系的那项技术。</a:t>
            </a:r>
          </a:p>
          <a:p>
            <a:pPr latinLnBrk="0"/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区块链作为一项伟大的信息技术创新，在有关信息的质量和真实性上，区块链将为人类提供高精度调制。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9916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287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52804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2015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月，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透露他们遭到了大规模的数据泄露，近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50,000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司机的个人信息被一个未经授权的人非法下载，其中包括他们的姓名和车牌号码。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这次数据泄露事件成为了另外一个例证，即如果将区块链技术融入到其经营模式中去，有多少公司将会从中受益。被称赞为点对点技术（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）及股份制经济典范的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，最终也是在集中式结构下运行的。因而，它所有的数据都会被存储在集中的服务器或电脑上，这就使得黑客能够很容易地获取司机的个人信息。如果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使用了区块链技术，或者我们有以区块链为基础的所有权备选，那么就不会提供给黑客一个可利用的集中点。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952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0"/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区块链在另一个领域也有巨大的应用潜力。那就是物联网，物联网是一个设备，车辆，建筑物，和其他实体（嵌入了软件，传感器和网络连接）相互连接的世界，包括小到恒温器，大到自动驾驶汽车，如配有召唤模式的特斯拉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 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型轿车，这些都可以成为物联网的一部分。但是现在的物联网存在一些问题，如汽车系统可能会受到恶意攻击，房屋进入系统安全性需要加强，还有互联网的安全挑战。不过，区块链却具有解决这些问题的潜力。</a:t>
            </a:r>
          </a:p>
          <a:p>
            <a:pPr latinLnBrk="0"/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IBM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和三星最近为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ADEPT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（自动去中心化点对点遥测技术）提出了一个概念验证，使用区块链数据库建立一个分布式设备网络（一种去中心化物联网），由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ADEPT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来提供一种安全并且成本低的设备连接方式。根据可行性执行报告显示，家用电器，如洗碗机，可以执行一份“智能合约”来发布命令，要求洗涤剂供应商进行供货。这些合约给予了设备支付订单的能力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并且还能接收来自零售商的支付确认信息和发货信息。这些信息会以手机铃声提醒的方式通知洗碗机的主人。</a:t>
            </a:r>
          </a:p>
          <a:p>
            <a:pPr latinLnBrk="0"/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事实证明，物联网概念，许多即将到来的手机通知与控制的未来场景，还有区块链都不再只有银行家才能拥有。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B360CF-CB7E-CB4E-BB9C-6B5BC40767FE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5402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5744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3792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5021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6650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3266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165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6958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6087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1895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86007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4494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61416-0A35-4A48-A925-4DA2278097D6}" type="datetimeFigureOut">
              <a:rPr kumimoji="1" lang="zh-CN" altLang="en-US" smtClean="0"/>
              <a:t>16/4/22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7FD01-C84E-3544-920E-046250C7E5B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6852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1251677" y="1525392"/>
            <a:ext cx="5843389" cy="4426682"/>
          </a:xfrm>
        </p:spPr>
        <p:txBody>
          <a:bodyPr>
            <a:normAutofit/>
          </a:bodyPr>
          <a:lstStyle/>
          <a:p>
            <a:r>
              <a:rPr kumimoji="1" lang="zh-CN" altLang="en-US" sz="4000" dirty="0" smtClean="0"/>
              <a:t>黄步添</a:t>
            </a:r>
            <a:br>
              <a:rPr kumimoji="1" lang="zh-CN" altLang="en-US" sz="4000" dirty="0" smtClean="0"/>
            </a:br>
            <a:r>
              <a:rPr kumimoji="1" lang="zh-CN" altLang="en-US" sz="4000" dirty="0" smtClean="0"/>
              <a:t>浙江大学计算机博士</a:t>
            </a:r>
            <a:br>
              <a:rPr kumimoji="1" lang="zh-CN" altLang="en-US" sz="4000" dirty="0" smtClean="0"/>
            </a:br>
            <a:r>
              <a:rPr kumimoji="1" lang="zh-CN" altLang="en-US" sz="4000" dirty="0" smtClean="0"/>
              <a:t>云象区</a:t>
            </a:r>
            <a:r>
              <a:rPr kumimoji="1" lang="zh-CN" altLang="en-US" sz="4000" dirty="0" smtClean="0"/>
              <a:t>块链创始人</a:t>
            </a:r>
            <a:endParaRPr kumimoji="1" lang="zh-CN" altLang="en-US" sz="4000" dirty="0"/>
          </a:p>
        </p:txBody>
      </p:sp>
      <p:pic>
        <p:nvPicPr>
          <p:cNvPr id="5" name="内容占位符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3" y="457207"/>
            <a:ext cx="5157778" cy="5537200"/>
          </a:xfrm>
        </p:spPr>
      </p:pic>
    </p:spTree>
    <p:extLst>
      <p:ext uri="{BB962C8B-B14F-4D97-AF65-F5344CB8AC3E}">
        <p14:creationId xmlns:p14="http://schemas.microsoft.com/office/powerpoint/2010/main" val="4874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398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../../../../Library/Containers/com.tencent.qq/Data/Library/Application%20Support/QQ/Users/19303091/QQ/Temp.db/1596E422-4EFB-4D04-BECB-2C76A9441F5D.pn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4195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1300" y="1075267"/>
            <a:ext cx="4864100" cy="482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560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86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25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9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0245"/>
            <a:ext cx="10515600" cy="38467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zh-CN" altLang="en-US" sz="8000" b="1" dirty="0" smtClean="0">
                <a:latin typeface="Kaiti SC Black" charset="-122"/>
                <a:ea typeface="Kaiti SC Black" charset="-122"/>
                <a:cs typeface="Kaiti SC Black" charset="-122"/>
              </a:rPr>
              <a:t>区块链是什么？</a:t>
            </a:r>
            <a:endParaRPr kumimoji="1" lang="zh-CN" altLang="en-US" sz="8000" b="1" dirty="0">
              <a:latin typeface="Kaiti SC Black" charset="-122"/>
              <a:ea typeface="Kaiti SC Black" charset="-122"/>
              <a:cs typeface="Kaiti SC Black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185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686" y="0"/>
            <a:ext cx="83980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68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32" y="0"/>
            <a:ext cx="10943303" cy="6897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169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9981"/>
            <a:ext cx="12252470" cy="455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81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5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892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2669</TotalTime>
  <Words>1958</Words>
  <Application>Microsoft Macintosh PowerPoint</Application>
  <PresentationFormat>宽屏</PresentationFormat>
  <Paragraphs>33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Calibri</vt:lpstr>
      <vt:lpstr>Calibri Light</vt:lpstr>
      <vt:lpstr>Kaiti SC Black</vt:lpstr>
      <vt:lpstr>宋体</vt:lpstr>
      <vt:lpstr>Arial</vt:lpstr>
      <vt:lpstr>Office 主题</vt:lpstr>
      <vt:lpstr>黄步添 浙江大学计算机博士 云象区块链创始人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29</cp:revision>
  <dcterms:created xsi:type="dcterms:W3CDTF">2016-04-02T07:26:04Z</dcterms:created>
  <dcterms:modified xsi:type="dcterms:W3CDTF">2016-04-22T07:31:14Z</dcterms:modified>
</cp:coreProperties>
</file>

<file path=docProps/thumbnail.jpeg>
</file>